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D86F-46E2-4662-8BC2-E498A4CBC8DA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287-8D78-4AAE-ADC1-00F0EED92E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220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D86F-46E2-4662-8BC2-E498A4CBC8DA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287-8D78-4AAE-ADC1-00F0EED92E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526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D86F-46E2-4662-8BC2-E498A4CBC8DA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287-8D78-4AAE-ADC1-00F0EED92E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93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D86F-46E2-4662-8BC2-E498A4CBC8DA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287-8D78-4AAE-ADC1-00F0EED92E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92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D86F-46E2-4662-8BC2-E498A4CBC8DA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287-8D78-4AAE-ADC1-00F0EED92E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018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D86F-46E2-4662-8BC2-E498A4CBC8DA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287-8D78-4AAE-ADC1-00F0EED92E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44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D86F-46E2-4662-8BC2-E498A4CBC8DA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287-8D78-4AAE-ADC1-00F0EED92E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75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D86F-46E2-4662-8BC2-E498A4CBC8DA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287-8D78-4AAE-ADC1-00F0EED92E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051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D86F-46E2-4662-8BC2-E498A4CBC8DA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287-8D78-4AAE-ADC1-00F0EED92E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596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D86F-46E2-4662-8BC2-E498A4CBC8DA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287-8D78-4AAE-ADC1-00F0EED92E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208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D86F-46E2-4662-8BC2-E498A4CBC8DA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287-8D78-4AAE-ADC1-00F0EED92E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37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D86F-46E2-4662-8BC2-E498A4CBC8DA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D287-8D78-4AAE-ADC1-00F0EED92E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23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4764" y="304800"/>
            <a:ext cx="3398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MF LUMP SUM PURCHASE</a:t>
            </a:r>
            <a:endParaRPr lang="en-IN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73"/>
            <a:ext cx="12192000" cy="58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4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491" y="1320800"/>
            <a:ext cx="8442036" cy="340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588655" y="1671782"/>
            <a:ext cx="746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After completing the SIP Registration PAYMENT LINK will be received in the registered email.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22541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2909" y="3934691"/>
            <a:ext cx="6003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Click on Pay to complete the payment online</a:t>
            </a:r>
            <a:endParaRPr lang="en-IN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765"/>
            <a:ext cx="12192000" cy="46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9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084483" y="230909"/>
            <a:ext cx="560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                  SIP REGISTRATION</a:t>
            </a:r>
            <a:endParaRPr lang="en-IN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101"/>
            <a:ext cx="12192000" cy="435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6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" y="0"/>
            <a:ext cx="12192000" cy="4866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291" y="4866473"/>
            <a:ext cx="1139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Please Create a new mandate if mandate id is not appearing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303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6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0109" y="1256145"/>
            <a:ext cx="7712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Please Enter the mandate amount as 10 lakh , 20 lakh this column describes the Maximum amount can be debited from the account not the SIP amount.</a:t>
            </a:r>
            <a:endParaRPr lang="en-IN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By Clicking up on submit. Mandate registration email will be sent to the registered email. Users has to authorize it with their </a:t>
            </a:r>
            <a:r>
              <a:rPr lang="en-US" b="1" dirty="0" err="1" smtClean="0"/>
              <a:t>Netbanking</a:t>
            </a:r>
            <a:r>
              <a:rPr lang="en-US" b="1" dirty="0" smtClean="0"/>
              <a:t> login</a:t>
            </a:r>
            <a:endParaRPr lang="en-IN" b="1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579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97"/>
            <a:ext cx="12192000" cy="49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"/>
            <a:ext cx="121920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95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</dc:creator>
  <cp:lastModifiedBy>vijay</cp:lastModifiedBy>
  <cp:revision>9</cp:revision>
  <dcterms:created xsi:type="dcterms:W3CDTF">2022-07-21T05:20:09Z</dcterms:created>
  <dcterms:modified xsi:type="dcterms:W3CDTF">2022-07-21T10:11:57Z</dcterms:modified>
</cp:coreProperties>
</file>