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40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71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57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91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36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14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98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0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4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56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6788-D2BA-447E-84DA-25CD599BA56F}" type="datetimeFigureOut">
              <a:rPr lang="en-IN" smtClean="0"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FF40-CB5E-499B-9461-1AE049512A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589" y="566057"/>
            <a:ext cx="806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Mutual Fund Lump Sum &amp; SIP Guide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69326" y="1219200"/>
            <a:ext cx="53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	</a:t>
            </a:r>
            <a:r>
              <a:rPr lang="en-US" sz="2400" b="1" dirty="0" smtClean="0"/>
              <a:t>LUMP SUM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6" y="1810788"/>
            <a:ext cx="3833404" cy="5082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9234" y="2647406"/>
            <a:ext cx="3500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Click on Marketwatch </a:t>
            </a:r>
            <a:r>
              <a:rPr lang="en-US" sz="2000" b="1" dirty="0" smtClean="0">
                <a:sym typeface="Wingdings" panose="05000000000000000000" pitchFamily="2" charset="2"/>
              </a:rPr>
              <a:t> MF Watch</a:t>
            </a:r>
            <a:endParaRPr lang="en-I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71846"/>
            <a:ext cx="347472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41" y="226422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1" y="60960"/>
            <a:ext cx="3086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5406" y="1375954"/>
            <a:ext cx="463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Please click Orders </a:t>
            </a:r>
            <a:r>
              <a:rPr lang="en-US" sz="2000" b="1" dirty="0" smtClean="0">
                <a:sym typeface="Wingdings" panose="05000000000000000000" pitchFamily="2" charset="2"/>
              </a:rPr>
              <a:t> XSIP orders to check the order status and make payment.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99826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79" y="0"/>
            <a:ext cx="30861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90" y="-148045"/>
            <a:ext cx="30861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8" y="191588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2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0"/>
            <a:ext cx="3086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2107474"/>
            <a:ext cx="523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 to ORDERS </a:t>
            </a:r>
            <a:r>
              <a:rPr lang="en-US" sz="2000" b="1" dirty="0" smtClean="0">
                <a:sym typeface="Wingdings" panose="05000000000000000000" pitchFamily="2" charset="2"/>
              </a:rPr>
              <a:t> | MF Order Book to get the order status and Make Payment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55517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8697" y="635726"/>
            <a:ext cx="53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  SIP REGISTRATION</a:t>
            </a:r>
            <a:endParaRPr lang="en-I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1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1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9" y="0"/>
            <a:ext cx="3086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0640" y="1471749"/>
            <a:ext cx="632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THE Mandate + symbol to register a mandate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56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" y="104503"/>
            <a:ext cx="3086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857" y="1811383"/>
            <a:ext cx="4493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Please Enter the mandate amount as 10 lakh , 20 lakh this column describes the Maximum amount can be debited from the account not the SIP amount.</a:t>
            </a:r>
            <a:endParaRPr lang="en-I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95406" y="3753394"/>
            <a:ext cx="4990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Clicking up on submit. Mandate registration email will be sent to the registered email. Users has to authorize it with their </a:t>
            </a:r>
            <a:r>
              <a:rPr lang="en-US" b="1" dirty="0" err="1" smtClean="0"/>
              <a:t>Netbanking</a:t>
            </a:r>
            <a:r>
              <a:rPr lang="en-US" b="1" dirty="0" smtClean="0"/>
              <a:t> login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507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109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</dc:creator>
  <cp:lastModifiedBy>vijay</cp:lastModifiedBy>
  <cp:revision>11</cp:revision>
  <dcterms:created xsi:type="dcterms:W3CDTF">2022-07-20T05:54:04Z</dcterms:created>
  <dcterms:modified xsi:type="dcterms:W3CDTF">2022-07-20T08:54:25Z</dcterms:modified>
</cp:coreProperties>
</file>